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586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4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89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7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20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41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257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188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08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35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4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12/10/2023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2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1BA7680-B1FB-4B6B-2155-45DD5D6C4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yellow and black background&#10;&#10;Description automatically generated">
            <a:extLst>
              <a:ext uri="{FF2B5EF4-FFF2-40B4-BE49-F238E27FC236}">
                <a16:creationId xmlns:a16="http://schemas.microsoft.com/office/drawing/2014/main" id="{E9E141BB-ED2B-86D7-0D21-5B1A04DF78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626" b="22124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332383"/>
            <a:ext cx="12192000" cy="452561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E182BB-500B-BEE9-E6DD-45FB76869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506" y="3621149"/>
            <a:ext cx="8837546" cy="1870483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DTSA 5509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5CB7A8-9612-76DC-90B3-F9F25763EF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506" y="5547048"/>
            <a:ext cx="8837546" cy="770020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Predicting MMA Fighter Performance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9C363DE-4DFD-C7D0-3319-4325BB6A8D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5858" y="611617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59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10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790D0-0857-A4BE-7877-7783F66CD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9D521-328B-2068-2885-4A3FA8791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715532"/>
            <a:ext cx="4721353" cy="459382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Fighting as a profession requires wins and longevity</a:t>
            </a:r>
          </a:p>
          <a:p>
            <a:r>
              <a:rPr lang="en-US" dirty="0"/>
              <a:t>Many training styles</a:t>
            </a:r>
          </a:p>
          <a:p>
            <a:r>
              <a:rPr lang="en-US" dirty="0"/>
              <a:t>Many potential weight classes</a:t>
            </a:r>
          </a:p>
          <a:p>
            <a:r>
              <a:rPr lang="en-US" dirty="0"/>
              <a:t>How can a fighter maximize professional opportunity?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53FE97-21C7-9919-736F-8D9CA6BF5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864494-4703-8A9E-849A-716C90B3F1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43494" y="61430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93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7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3CDE8-2F43-691D-DEE5-57A8437CB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0" y="548640"/>
            <a:ext cx="3888896" cy="1648718"/>
          </a:xfrm>
        </p:spPr>
        <p:txBody>
          <a:bodyPr anchor="t"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281E4BB-E45D-0EA5-87E2-1A6A57489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1372999"/>
            <a:ext cx="3773252" cy="3860482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Data cleaned to remove any outliers or clear errors</a:t>
            </a:r>
          </a:p>
          <a:p>
            <a:r>
              <a:rPr lang="en-US" sz="1800" dirty="0"/>
              <a:t>Some important data missing such as reach and submission data</a:t>
            </a:r>
          </a:p>
          <a:p>
            <a:r>
              <a:rPr lang="en-US" sz="1800" dirty="0"/>
              <a:t>No obvious collinearities within the data based off the heat map</a:t>
            </a:r>
          </a:p>
          <a:p>
            <a:endParaRPr lang="en-US" sz="1800" dirty="0"/>
          </a:p>
          <a:p>
            <a:r>
              <a:rPr lang="en-US" sz="1800" dirty="0"/>
              <a:t>Data URL: https://www.kaggle.com/datasets/asaniczka/ufc-fighters-statistics/data</a:t>
            </a:r>
          </a:p>
          <a:p>
            <a:endParaRPr lang="en-US" sz="1800" dirty="0"/>
          </a:p>
        </p:txBody>
      </p:sp>
      <p:sp>
        <p:nvSpPr>
          <p:cNvPr id="12" name="Date Placeholder 14">
            <a:extLst>
              <a:ext uri="{FF2B5EF4-FFF2-40B4-BE49-F238E27FC236}">
                <a16:creationId xmlns:a16="http://schemas.microsoft.com/office/drawing/2014/main" id="{3CCAB4BC-E2BC-1372-D87E-83E08DB16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349431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0428FB3-F247-4F4F-8D7A-25F94E34D64F}" type="datetime1">
              <a:rPr lang="en-US" smtClean="0"/>
              <a:pPr>
                <a:spcAft>
                  <a:spcPts val="600"/>
                </a:spcAft>
              </a:pPr>
              <a:t>12/10/2023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BE8F08-EF0D-FF69-DC22-17CB1E87C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7134" y="419100"/>
            <a:ext cx="5675387" cy="6037646"/>
          </a:xfrm>
          <a:prstGeom prst="rect">
            <a:avLst/>
          </a:prstGeom>
          <a:noFill/>
        </p:spPr>
      </p:pic>
      <p:sp>
        <p:nvSpPr>
          <p:cNvPr id="14" name="Footer Placeholder 15">
            <a:extLst>
              <a:ext uri="{FF2B5EF4-FFF2-40B4-BE49-F238E27FC236}">
                <a16:creationId xmlns:a16="http://schemas.microsoft.com/office/drawing/2014/main" id="{ECCF5871-E347-6A2B-CA34-7B3C5059C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76521" y="6453002"/>
            <a:ext cx="280540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6" name="Slide Number Placeholder 16">
            <a:extLst>
              <a:ext uri="{FF2B5EF4-FFF2-40B4-BE49-F238E27FC236}">
                <a16:creationId xmlns:a16="http://schemas.microsoft.com/office/drawing/2014/main" id="{B2EABF23-AD68-813D-C200-7F5F0874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453002"/>
            <a:ext cx="429207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8482E71-7EE1-29B7-B379-763CA36EC1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7126" y="60259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210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C3848-F078-E4DE-7A53-584CCF4A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548640"/>
            <a:ext cx="3553412" cy="1648943"/>
          </a:xfrm>
        </p:spPr>
        <p:txBody>
          <a:bodyPr anchor="t">
            <a:normAutofit/>
          </a:bodyPr>
          <a:lstStyle/>
          <a:p>
            <a:r>
              <a:rPr lang="en-US" dirty="0"/>
              <a:t>Model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B1362-B8D9-E60F-A1C5-E70E70A97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2316480"/>
            <a:ext cx="3553413" cy="4122420"/>
          </a:xfrm>
        </p:spPr>
        <p:txBody>
          <a:bodyPr>
            <a:normAutofit/>
          </a:bodyPr>
          <a:lstStyle/>
          <a:p>
            <a:r>
              <a:rPr lang="en-US" sz="1800"/>
              <a:t>Used physical traits and fighting proficiencies to predict  fighter longevity and success rate.</a:t>
            </a:r>
          </a:p>
          <a:p>
            <a:r>
              <a:rPr lang="en-US" sz="1800"/>
              <a:t>Models were multi linear regressions made using Ordinary Least Squares Method</a:t>
            </a:r>
          </a:p>
          <a:p>
            <a:r>
              <a:rPr lang="en-US" sz="1800"/>
              <a:t>Both models had a k value of 6 but the features differed</a:t>
            </a:r>
          </a:p>
        </p:txBody>
      </p:sp>
      <p:sp>
        <p:nvSpPr>
          <p:cNvPr id="9" name="Date Placeholder 9">
            <a:extLst>
              <a:ext uri="{FF2B5EF4-FFF2-40B4-BE49-F238E27FC236}">
                <a16:creationId xmlns:a16="http://schemas.microsoft.com/office/drawing/2014/main" id="{68DF1008-56C1-0968-77AA-069DFAA5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7160" y="6453002"/>
            <a:ext cx="349431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6EEDDE2-D916-4F9A-9650-DB1D30A8FDDC}" type="datetime1">
              <a:rPr lang="en-US" smtClean="0"/>
              <a:pPr>
                <a:spcAft>
                  <a:spcPts val="600"/>
                </a:spcAft>
              </a:pPr>
              <a:t>12/10/2023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54A40C-A2F1-4097-CF97-C9E749C5F6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7818"/>
          <a:stretch/>
        </p:blipFill>
        <p:spPr>
          <a:xfrm>
            <a:off x="4752550" y="10"/>
            <a:ext cx="7439450" cy="6857990"/>
          </a:xfrm>
          <a:prstGeom prst="rect">
            <a:avLst/>
          </a:prstGeom>
          <a:noFill/>
        </p:spPr>
      </p:pic>
      <p:sp>
        <p:nvSpPr>
          <p:cNvPr id="13" name="Slide Number Placeholder 11">
            <a:extLst>
              <a:ext uri="{FF2B5EF4-FFF2-40B4-BE49-F238E27FC236}">
                <a16:creationId xmlns:a16="http://schemas.microsoft.com/office/drawing/2014/main" id="{B13F0D7F-5974-5DDC-65E1-94CE5E84C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32162" y="6453002"/>
            <a:ext cx="429207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F391B04-159E-4284-919C-20BE23D169A4}" type="slidenum"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65917C-970A-2E02-5121-C0108E0C25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90415" y="62085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94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7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FC1DF8C-0BD7-A872-C61B-11BBBC551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3EE694-08AB-97C6-3553-ECD094FC6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FAF6AB-2F50-2A06-9519-8F12ABC8B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1374" y="1527678"/>
            <a:ext cx="2900931" cy="1984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2DA5EC-54BE-AD38-ECC7-B9F3B35D68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1373" y="4246675"/>
            <a:ext cx="2900931" cy="20477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935423-AC8E-C6FA-8ACF-652F5F969B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8577" y="3999016"/>
            <a:ext cx="5552622" cy="25430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DB0462-5B0A-073F-EA72-CE601F52371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577" y="1174489"/>
            <a:ext cx="5552622" cy="2690378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1D3FAC-B703-51CB-18E5-023FDBA822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43823" y="61108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442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0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nillaVTI">
  <a:themeElements>
    <a:clrScheme name="AnalogousFromDarkSeedLeftStep">
      <a:dk1>
        <a:srgbClr val="000000"/>
      </a:dk1>
      <a:lt1>
        <a:srgbClr val="FFFFFF"/>
      </a:lt1>
      <a:dk2>
        <a:srgbClr val="3E3423"/>
      </a:dk2>
      <a:lt2>
        <a:srgbClr val="E7E2E8"/>
      </a:lt2>
      <a:accent1>
        <a:srgbClr val="44B837"/>
      </a:accent1>
      <a:accent2>
        <a:srgbClr val="71B32A"/>
      </a:accent2>
      <a:accent3>
        <a:srgbClr val="A0A832"/>
      </a:accent3>
      <a:accent4>
        <a:srgbClr val="BF8C2D"/>
      </a:accent4>
      <a:accent5>
        <a:srgbClr val="D1613F"/>
      </a:accent5>
      <a:accent6>
        <a:srgbClr val="BF2D47"/>
      </a:accent6>
      <a:hlink>
        <a:srgbClr val="B76E3D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129</Words>
  <Application>Microsoft Office PowerPoint</Application>
  <PresentationFormat>Widescreen</PresentationFormat>
  <Paragraphs>25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Neue Haas Grotesk Text Pro</vt:lpstr>
      <vt:lpstr>VanillaVTI</vt:lpstr>
      <vt:lpstr>DTSA 5509 Final Project</vt:lpstr>
      <vt:lpstr>The Problem</vt:lpstr>
      <vt:lpstr>Data</vt:lpstr>
      <vt:lpstr>Model Creation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DTSA 5509 Final Project</dc:title>
  <dc:creator>Noah Llorens</dc:creator>
  <cp:lastModifiedBy>Noah Llorens</cp:lastModifiedBy>
  <cp:revision>1</cp:revision>
  <dcterms:created xsi:type="dcterms:W3CDTF">2023-12-11T00:18:16Z</dcterms:created>
  <dcterms:modified xsi:type="dcterms:W3CDTF">2023-12-11T02:33:05Z</dcterms:modified>
</cp:coreProperties>
</file>

<file path=docProps/thumbnail.jpeg>
</file>